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3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0" r:id="rId2"/>
    <p:sldMasterId id="2147483703" r:id="rId3"/>
    <p:sldMasterId id="2147483678" r:id="rId4"/>
  </p:sldMasterIdLst>
  <p:notesMasterIdLst>
    <p:notesMasterId r:id="rId12"/>
  </p:notesMasterIdLst>
  <p:sldIdLst>
    <p:sldId id="256" r:id="rId5"/>
    <p:sldId id="258" r:id="rId6"/>
    <p:sldId id="259" r:id="rId7"/>
    <p:sldId id="264" r:id="rId8"/>
    <p:sldId id="261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37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44BE7E-48F9-42A3-B371-6761C51696E6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75E0B4-72BB-4F9B-9231-52BAA08D2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571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05050-F980-49DE-B45E-75545C91757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1522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05050-F980-49DE-B45E-75545C91757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654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654050" y="1162050"/>
            <a:ext cx="5573713" cy="31369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>
          <a:xfrm>
            <a:off x="688181" y="4473893"/>
            <a:ext cx="5505450" cy="3660457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05050-F980-49DE-B45E-75545C91757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303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Εικόνα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7658" y="190799"/>
            <a:ext cx="1347053" cy="1063026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2565" y="104237"/>
            <a:ext cx="704850" cy="1276350"/>
          </a:xfrm>
          <a:prstGeom prst="rect">
            <a:avLst/>
          </a:prstGeom>
        </p:spPr>
      </p:pic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4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" y="80962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232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121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901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5598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7658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0641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448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308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1910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695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36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8237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83585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5113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9605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0842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3187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3880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6975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500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25395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ροσαρμοσμένη διάταξ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713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5636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01263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41693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7777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509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07005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602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39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8463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6499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29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7814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81936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5379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2528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826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1732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888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6052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50294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18898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743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83146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9372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7385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12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456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8379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572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49580-EBF3-40A8-AE7C-858E956167B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FA0FC-A241-451D-96B2-7FDC5648F2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2511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E1EB9-734F-4F2A-ADC3-548946561D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7182B-F7E2-4E4C-A5BD-AB739904B6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11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F34ED-32B3-451D-AE35-81E29E913FFE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2B77B-039E-4E7A-A5B8-53C949EE86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7494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GB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GB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440A9-B7DC-4661-BFCF-384A97D00C65}" type="datetimeFigureOut">
              <a:rPr lang="en-GB" smtClean="0"/>
              <a:t>30/11/2019</a:t>
            </a:fld>
            <a:endParaRPr lang="en-GB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2A77-73FB-44A2-A00C-84D57D7330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79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24153" y="1214438"/>
            <a:ext cx="8791575" cy="2387600"/>
          </a:xfrm>
        </p:spPr>
        <p:txBody>
          <a:bodyPr/>
          <a:lstStyle/>
          <a:p>
            <a:r>
              <a:rPr lang="en-US" b="1" cap="none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TQM Models applied to SMEs</a:t>
            </a:r>
            <a:br>
              <a:rPr lang="en-US" b="1" cap="none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</a:br>
            <a:endParaRPr lang="en-GB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endParaRPr lang="en-US" altLang="en-US" b="1" dirty="0"/>
          </a:p>
          <a:p>
            <a:pPr>
              <a:spcBef>
                <a:spcPct val="50000"/>
              </a:spcBef>
            </a:pPr>
            <a:r>
              <a:rPr lang="en-US" altLang="en-US" b="1" dirty="0"/>
              <a:t>Dr. </a:t>
            </a:r>
            <a:r>
              <a:rPr lang="en-US" altLang="en-US" b="1" dirty="0" smtClean="0"/>
              <a:t>Sainis </a:t>
            </a:r>
            <a:r>
              <a:rPr lang="en-US" altLang="en-US" b="1" dirty="0" smtClean="0"/>
              <a:t>Georgios</a:t>
            </a:r>
            <a:endParaRPr lang="el-GR" altLang="en-US" b="1" dirty="0" smtClean="0"/>
          </a:p>
          <a:p>
            <a:pPr>
              <a:spcBef>
                <a:spcPct val="50000"/>
              </a:spcBef>
            </a:pPr>
            <a:r>
              <a:rPr lang="en-GB" altLang="en-US" dirty="0" smtClean="0"/>
              <a:t>DR. </a:t>
            </a:r>
            <a:r>
              <a:rPr lang="en-GB" altLang="en-US" smtClean="0"/>
              <a:t>THANOS KRIEMADIS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49440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/>
          </p:nvPr>
        </p:nvGraphicFramePr>
        <p:xfrm>
          <a:off x="2161082" y="228601"/>
          <a:ext cx="7869836" cy="64025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r:id="rId3" imgW="8425854" imgH="7179831" progId="Visio.Drawing.11">
                  <p:embed/>
                </p:oleObj>
              </mc:Choice>
              <mc:Fallback>
                <p:oleObj r:id="rId3" imgW="8425854" imgH="7179831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1082" y="228601"/>
                        <a:ext cx="7869836" cy="640257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524001" y="39301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84790" y="6204030"/>
            <a:ext cx="23149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Sourse:Price</a:t>
            </a:r>
            <a:r>
              <a:rPr lang="en-US" sz="1400" dirty="0" smtClean="0"/>
              <a:t> &amp; Chen, 1993)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859225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506" y="300068"/>
            <a:ext cx="8114872" cy="5953976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8356922" y="6254044"/>
            <a:ext cx="27779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Meegan</a:t>
            </a:r>
            <a:r>
              <a:rPr lang="en-US" sz="1400" dirty="0" smtClean="0"/>
              <a:t>, 1997 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9231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_x0000_t7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536" y="1613139"/>
            <a:ext cx="7401463" cy="3079630"/>
          </a:xfrm>
          <a:prstGeom prst="rect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</p:pic>
      <p:sp>
        <p:nvSpPr>
          <p:cNvPr id="3" name="Ορθογώνιο 2"/>
          <p:cNvSpPr/>
          <p:nvPr/>
        </p:nvSpPr>
        <p:spPr>
          <a:xfrm>
            <a:off x="1222752" y="820311"/>
            <a:ext cx="23871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The</a:t>
            </a:r>
            <a:r>
              <a:rPr lang="en-GB" sz="2400" dirty="0"/>
              <a:t> </a:t>
            </a:r>
            <a:r>
              <a:rPr lang="en-GB" sz="2400" b="1" dirty="0"/>
              <a:t>Pincer</a:t>
            </a:r>
            <a:r>
              <a:rPr lang="en-GB" sz="2400" dirty="0"/>
              <a:t> </a:t>
            </a:r>
            <a:r>
              <a:rPr lang="en-GB" sz="2400" b="1" dirty="0"/>
              <a:t>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796760" y="5428527"/>
            <a:ext cx="2233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</a:t>
            </a:r>
            <a:r>
              <a:rPr lang="en-US" sz="1400" dirty="0" err="1" smtClean="0"/>
              <a:t>Karafet</a:t>
            </a:r>
            <a:r>
              <a:rPr lang="en-US" sz="1400" dirty="0" smtClean="0"/>
              <a:t> et.al, 2001)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189816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Ορθογώνιο 2"/>
          <p:cNvSpPr/>
          <p:nvPr/>
        </p:nvSpPr>
        <p:spPr>
          <a:xfrm>
            <a:off x="8834841" y="681335"/>
            <a:ext cx="292580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The S-P Model</a:t>
            </a:r>
            <a:endParaRPr lang="el-GR" sz="3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499" y="0"/>
            <a:ext cx="9387001" cy="68580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921652" y="6423950"/>
            <a:ext cx="2735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Saunders &amp; Preston, 2006) 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5217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Ορθογώνιο 2"/>
          <p:cNvSpPr/>
          <p:nvPr/>
        </p:nvSpPr>
        <p:spPr>
          <a:xfrm>
            <a:off x="2228490" y="533592"/>
            <a:ext cx="6096000" cy="579081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2400" b="1" i="1" u="sng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Benefits </a:t>
            </a:r>
            <a:r>
              <a:rPr lang="en-US" sz="2400" b="1" i="1" u="sng" dirty="0" smtClean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derived</a:t>
            </a:r>
            <a:endParaRPr lang="en-GB" sz="2400" b="1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S</a:t>
            </a:r>
            <a:r>
              <a:rPr lang="en-US" sz="1600" b="1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upplier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Operational performance / Reduce waste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Improve processes/ Bring new partnerships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b="1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Employees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Team work/ More trust/ Increase morale 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Bring job security/ higher compensation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b="1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Shareholders</a:t>
            </a:r>
            <a:endParaRPr lang="en-GB" sz="1600" b="1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Organizational performance / higher profits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Better understanding / greater accountability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b="1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Customers</a:t>
            </a:r>
            <a:endParaRPr lang="en-GB" sz="1600" b="1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Waste reduction / Reasonable prices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Customer satisfaction / Better trust and feel of partnership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Customer satisfaction/ Greater product &amp; Service acceptance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1600" b="1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Society/ Community</a:t>
            </a:r>
            <a:endParaRPr lang="en-GB" sz="1600" b="1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Waste reduction/ reduce global waste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More trust/ Trust becomes a core value</a:t>
            </a:r>
            <a:endParaRPr lang="en-GB" sz="1600" dirty="0"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latin typeface="Calibri" panose="020F05020202040302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Operational performance / higher standard of living in the society</a:t>
            </a:r>
            <a:endParaRPr lang="en-GB" sz="1600" dirty="0">
              <a:effectLst/>
              <a:latin typeface="Calibri" panose="020F0502020204030204" pitchFamily="34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323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7C3E9-B950-424E-A1AE-8671307C6D02}" type="slidenum">
              <a:rPr lang="en-GB" smtClean="0"/>
              <a:t>7</a:t>
            </a:fld>
            <a:endParaRPr lang="en-GB"/>
          </a:p>
        </p:txBody>
      </p:sp>
      <p:sp>
        <p:nvSpPr>
          <p:cNvPr id="5" name="Rectangle 6"/>
          <p:cNvSpPr/>
          <p:nvPr/>
        </p:nvSpPr>
        <p:spPr>
          <a:xfrm>
            <a:off x="4506596" y="3278105"/>
            <a:ext cx="2897461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41759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ύκλωμα">
  <a:themeElements>
    <a:clrScheme name="Κύκλωμα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Κύκλωμα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Κύκλωμα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1_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TM04033919[[fn=Κύκλωμα]]</Template>
  <TotalTime>204</TotalTime>
  <Words>141</Words>
  <Application>Microsoft Office PowerPoint</Application>
  <PresentationFormat>Ευρεία οθόνη</PresentationFormat>
  <Paragraphs>33</Paragraphs>
  <Slides>7</Slides>
  <Notes>3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4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20" baseType="lpstr">
      <vt:lpstr>Arial</vt:lpstr>
      <vt:lpstr>Batang</vt:lpstr>
      <vt:lpstr>Calibri</vt:lpstr>
      <vt:lpstr>Calibri Light</vt:lpstr>
      <vt:lpstr>Courier New</vt:lpstr>
      <vt:lpstr>Times New Roman</vt:lpstr>
      <vt:lpstr>Trebuchet MS</vt:lpstr>
      <vt:lpstr>Tw Cen MT</vt:lpstr>
      <vt:lpstr>Κύκλωμα</vt:lpstr>
      <vt:lpstr>1_Προσαρμοσμένη σχεδίαση</vt:lpstr>
      <vt:lpstr>2_Προσαρμοσμένη σχεδίαση</vt:lpstr>
      <vt:lpstr>Προσαρμοσμένη σχεδίαση</vt:lpstr>
      <vt:lpstr>Visio.Drawing.11</vt:lpstr>
      <vt:lpstr>TQM Models applied to SMEs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GS</dc:creator>
  <cp:lastModifiedBy>THANOS KRIEMADIS</cp:lastModifiedBy>
  <cp:revision>20</cp:revision>
  <dcterms:created xsi:type="dcterms:W3CDTF">2019-11-28T15:00:08Z</dcterms:created>
  <dcterms:modified xsi:type="dcterms:W3CDTF">2019-11-30T16:26:50Z</dcterms:modified>
</cp:coreProperties>
</file>